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6" y="-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860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828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3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439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88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64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022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24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82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375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0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D3580-E6B1-4DA1-8D08-708F36E7B24F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AF648-CA3A-4D94-AEB7-56D90F474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5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cienceline.org/wp-content/uploads/2011/07/lawn-640x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masseyservices.com/wp-content/uploads/2012/07/Happy-Law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0"/>
            <a:ext cx="2895600" cy="37642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epa.gov/WaterSense/images/outdoorwateruse_4we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4395354"/>
            <a:ext cx="247650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0391" y="37338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</a:rPr>
              <a:t>Landscaping and The American Dream</a:t>
            </a:r>
            <a:endParaRPr lang="en-US" sz="3600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0799" y="3502670"/>
            <a:ext cx="26566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Epa.gov/</a:t>
            </a:r>
            <a:r>
              <a:rPr lang="en-US" sz="1100" dirty="0" err="1" smtClean="0"/>
              <a:t>WaterSense</a:t>
            </a:r>
            <a:endParaRPr lang="en-US" sz="1100" dirty="0"/>
          </a:p>
        </p:txBody>
      </p:sp>
      <p:pic>
        <p:nvPicPr>
          <p:cNvPr id="1032" name="Picture 8" descr="Acres of irrigated la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5860141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9795" y="3063255"/>
            <a:ext cx="4104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Scienceline.org/2011/07/lawns-</a:t>
            </a:r>
            <a:r>
              <a:rPr lang="en-US" sz="1000" dirty="0" err="1" smtClean="0"/>
              <a:t>vs</a:t>
            </a:r>
            <a:r>
              <a:rPr lang="en-US" sz="1000" dirty="0" smtClean="0"/>
              <a:t>-crops-in-the-continental-u-s</a:t>
            </a:r>
            <a:endParaRPr lang="en-US" sz="1000" dirty="0"/>
          </a:p>
        </p:txBody>
      </p:sp>
      <p:pic>
        <p:nvPicPr>
          <p:cNvPr id="1034" name="Picture 10" descr="http://coloradowaterwise.org/Resources/Pictures/x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21716"/>
            <a:ext cx="2965034" cy="22237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57200" y="6483442"/>
            <a:ext cx="41044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Coloradowaterwise.org/</a:t>
            </a:r>
            <a:r>
              <a:rPr lang="en-US" sz="1000" b="1" dirty="0" err="1" smtClean="0"/>
              <a:t>xeriscapecolorado</a:t>
            </a:r>
            <a:endParaRPr lang="en-US" sz="1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6204" y="4544450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“How </a:t>
            </a:r>
            <a:r>
              <a:rPr lang="en-US" sz="2000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cunningly nature hides every wrinkle of her inconceivable antiquity under roses and violets and morning dew</a:t>
            </a:r>
            <a:r>
              <a:rPr lang="en-US" sz="20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!“</a:t>
            </a:r>
          </a:p>
          <a:p>
            <a:r>
              <a:rPr lang="en-US" sz="20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Ralph Waldo Emerson</a:t>
            </a:r>
            <a:endParaRPr lang="en-US" sz="2000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12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uzzle.com/img/articleImages/479930-242312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698" y="1206903"/>
            <a:ext cx="2392302" cy="370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-cdn.apartmenttherapy.com/uimages/ohdeedoh/green%20scien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698" y="5143500"/>
            <a:ext cx="1935102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pecialwastesystems.com/wp-content/uploads/2011/08/medwastecontain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2319"/>
            <a:ext cx="4114801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64770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Specialwastesystems.com</a:t>
            </a:r>
            <a:endParaRPr lang="en-US" sz="1200" dirty="0"/>
          </a:p>
        </p:txBody>
      </p:sp>
      <p:pic>
        <p:nvPicPr>
          <p:cNvPr id="2056" name="Picture 8" descr="http://static.guim.co.uk/sys-images/Guardian/Pix/pictures/2010/12/31/1293823953419/Animal-testing-0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1206903"/>
            <a:ext cx="4089400" cy="253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1666" y="3395320"/>
            <a:ext cx="3369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Guardian.co.uk/animal-research-alternatives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058" name="Picture 10" descr="http://wcinternship.files.wordpress.com/2012/01/nih_logo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" y="-11921"/>
            <a:ext cx="1054100" cy="103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nsf.gov/pubs/2000/nsf0017/image1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223" y="5012"/>
            <a:ext cx="1025414" cy="102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img.ehowcdn.com/article-new/ehow/images/a01/u8/9n/stock-capital-corporation-800x8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9" y="4914900"/>
            <a:ext cx="2941699" cy="18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400" y="1206903"/>
            <a:ext cx="8965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</a:rPr>
              <a:t>Scientific Discovery and </a:t>
            </a:r>
            <a:r>
              <a:rPr lang="en-US" sz="3200" b="1" dirty="0" smtClean="0">
                <a:latin typeface="+mj-lt"/>
              </a:rPr>
              <a:t>Environmental </a:t>
            </a:r>
            <a:r>
              <a:rPr lang="en-US" sz="3200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</a:rPr>
              <a:t>Dissociation </a:t>
            </a:r>
            <a:endParaRPr lang="en-US" sz="3200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3906" y="124230"/>
            <a:ext cx="624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When performing scientific research, there are several layers of complexity are considered before dealing with humanity and the environment.</a:t>
            </a:r>
            <a:endParaRPr lang="en-US" b="1" dirty="0"/>
          </a:p>
        </p:txBody>
      </p:sp>
      <p:pic>
        <p:nvPicPr>
          <p:cNvPr id="2064" name="Picture 16" descr="http://2.bp.blogspot.com/-qoGLpnZFtl0/TgH-eK4y60I/AAAAAAAAAYI/ZNTm0exz7FE/s1600/renewable+energy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1" y="1828800"/>
            <a:ext cx="2636897" cy="285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290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58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Arun D. Fricker</dc:creator>
  <cp:lastModifiedBy>Arun D. Fricker</cp:lastModifiedBy>
  <cp:revision>6</cp:revision>
  <dcterms:created xsi:type="dcterms:W3CDTF">2012-11-09T17:58:59Z</dcterms:created>
  <dcterms:modified xsi:type="dcterms:W3CDTF">2012-11-09T18:39:22Z</dcterms:modified>
</cp:coreProperties>
</file>